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77" r:id="rId31"/>
    <p:sldId id="278" r:id="rId32"/>
    <p:sldId id="263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64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656D-3AF6-4015-B4E8-51FFBB8C0E53}" type="datetimeFigureOut">
              <a:rPr lang="tr-TR" smtClean="0"/>
              <a:t>08.03.2015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D16DF6-BEDA-4ABD-965A-596D4326A8C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656D-3AF6-4015-B4E8-51FFBB8C0E53}" type="datetimeFigureOut">
              <a:rPr lang="tr-TR" smtClean="0"/>
              <a:t>08.03.2015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6DF6-BEDA-4ABD-965A-596D4326A8C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656D-3AF6-4015-B4E8-51FFBB8C0E53}" type="datetimeFigureOut">
              <a:rPr lang="tr-TR" smtClean="0"/>
              <a:t>08.03.2015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6DF6-BEDA-4ABD-965A-596D4326A8C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656D-3AF6-4015-B4E8-51FFBB8C0E53}" type="datetimeFigureOut">
              <a:rPr lang="tr-TR" smtClean="0"/>
              <a:t>08.03.2015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D16DF6-BEDA-4ABD-965A-596D4326A8C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656D-3AF6-4015-B4E8-51FFBB8C0E53}" type="datetimeFigureOut">
              <a:rPr lang="tr-TR" smtClean="0"/>
              <a:t>08.03.2015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6DF6-BEDA-4ABD-965A-596D4326A8C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656D-3AF6-4015-B4E8-51FFBB8C0E53}" type="datetimeFigureOut">
              <a:rPr lang="tr-TR" smtClean="0"/>
              <a:t>08.03.2015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6DF6-BEDA-4ABD-965A-596D4326A8C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656D-3AF6-4015-B4E8-51FFBB8C0E53}" type="datetimeFigureOut">
              <a:rPr lang="tr-TR" smtClean="0"/>
              <a:t>08.03.2015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D16DF6-BEDA-4ABD-965A-596D4326A8C4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656D-3AF6-4015-B4E8-51FFBB8C0E53}" type="datetimeFigureOut">
              <a:rPr lang="tr-TR" smtClean="0"/>
              <a:t>08.03.2015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6DF6-BEDA-4ABD-965A-596D4326A8C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656D-3AF6-4015-B4E8-51FFBB8C0E53}" type="datetimeFigureOut">
              <a:rPr lang="tr-TR" smtClean="0"/>
              <a:t>08.03.2015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6DF6-BEDA-4ABD-965A-596D4326A8C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656D-3AF6-4015-B4E8-51FFBB8C0E53}" type="datetimeFigureOut">
              <a:rPr lang="tr-TR" smtClean="0"/>
              <a:t>08.03.2015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6DF6-BEDA-4ABD-965A-596D4326A8C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656D-3AF6-4015-B4E8-51FFBB8C0E53}" type="datetimeFigureOut">
              <a:rPr lang="tr-TR" smtClean="0"/>
              <a:t>08.03.2015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6DF6-BEDA-4ABD-965A-596D4326A8C4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25656D-3AF6-4015-B4E8-51FFBB8C0E53}" type="datetimeFigureOut">
              <a:rPr lang="tr-TR" smtClean="0"/>
              <a:t>08.03.2015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D16DF6-BEDA-4ABD-965A-596D4326A8C4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57538"/>
            <a:ext cx="9391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1076325"/>
            <a:ext cx="87725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4646"/>
            <a:ext cx="9144000" cy="141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5324"/>
            <a:ext cx="8892480" cy="218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8899"/>
            <a:ext cx="9144000" cy="226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78908"/>
            <a:ext cx="8964488" cy="17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61665"/>
            <a:ext cx="9144000" cy="196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5803"/>
            <a:ext cx="9144000" cy="147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90775"/>
            <a:ext cx="8892480" cy="19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2986088"/>
            <a:ext cx="8734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3005138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8826"/>
            <a:ext cx="8892480" cy="169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762250"/>
            <a:ext cx="86296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738438"/>
            <a:ext cx="86487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3148013"/>
            <a:ext cx="8620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147888"/>
            <a:ext cx="86391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8858"/>
            <a:ext cx="9144000" cy="225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09739"/>
            <a:ext cx="8820472" cy="323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2338388"/>
            <a:ext cx="8677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67063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014663"/>
            <a:ext cx="87153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2738438"/>
            <a:ext cx="8667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76542"/>
            <a:ext cx="9144000" cy="174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3162300"/>
            <a:ext cx="8601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2590800"/>
            <a:ext cx="8591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2508"/>
            <a:ext cx="8892480" cy="107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0814"/>
            <a:ext cx="8892480" cy="140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3525"/>
            <a:ext cx="8892480" cy="501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2795"/>
            <a:ext cx="9144000" cy="512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19188"/>
            <a:ext cx="8892480" cy="444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000125"/>
            <a:ext cx="89630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162050"/>
            <a:ext cx="86582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2370"/>
            <a:ext cx="9144000" cy="215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68137"/>
            <a:ext cx="9144000" cy="113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3" y="2971800"/>
            <a:ext cx="741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2981325"/>
            <a:ext cx="74390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4117"/>
            <a:ext cx="8892480" cy="299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0</Words>
  <Application>Microsoft Office PowerPoint</Application>
  <PresentationFormat>Ekran Gösterisi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Gezinti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kaümühfak</dc:creator>
  <cp:lastModifiedBy>kaümühfak</cp:lastModifiedBy>
  <cp:revision>7</cp:revision>
  <dcterms:created xsi:type="dcterms:W3CDTF">2015-03-08T10:48:41Z</dcterms:created>
  <dcterms:modified xsi:type="dcterms:W3CDTF">2015-03-08T11:12:13Z</dcterms:modified>
</cp:coreProperties>
</file>